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396" autoAdjust="0"/>
  </p:normalViewPr>
  <p:slideViewPr>
    <p:cSldViewPr snapToGrid="0">
      <p:cViewPr varScale="1">
        <p:scale>
          <a:sx n="72" d="100"/>
          <a:sy n="72" d="100"/>
        </p:scale>
        <p:origin x="105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pt>
  </dgm:ptLst>
  <dgm:cxnLst>
    <dgm:cxn modelId="{3753D626-2516-4C18-93C8-A0DE6A613D4A}" type="presOf" srcId="{8CDD253E-B606-4F07-8B3C-B4169187567A}" destId="{D2A8D0E4-222E-4123-9969-7B33F2A2C439}"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9E93D546-9923-4F21-84D4-60E5DD201DE1}" type="presOf" srcId="{8CDD253E-B606-4F07-8B3C-B4169187567A}" destId="{221F65DD-CFA3-4C41-9AE9-932E650181E3}" srcOrd="0" destOrd="0" presId="urn:microsoft.com/office/officeart/2005/8/layout/target3"/>
    <dgm:cxn modelId="{42A36959-AE3E-47F9-B2F3-FA45DF1FA5DB}" type="presOf" srcId="{D3A533EE-7C19-48C7-99B3-EBEBA19B0929}" destId="{1CFD9EA5-6C68-4F00-945F-D70C7E2641CF}" srcOrd="1" destOrd="0" presId="urn:microsoft.com/office/officeart/2005/8/layout/target3"/>
    <dgm:cxn modelId="{0C028B8C-6066-43D5-AAC0-647BF2DA997E}" srcId="{62C25125-C24F-4467-9BA7-DD91FAA2D321}" destId="{D3A533EE-7C19-48C7-99B3-EBEBA19B0929}" srcOrd="0" destOrd="0" parTransId="{47CD094F-234D-47D1-85D1-56A3D9A27097}" sibTransId="{3A0160AF-1D84-4730-AEA4-45A155C13EFC}"/>
    <dgm:cxn modelId="{724B9A93-6F72-4ADA-AFC0-E057C4B0192E}" srcId="{62C25125-C24F-4467-9BA7-DD91FAA2D321}" destId="{B43E9F52-5022-4AFB-901B-B0E2D3D3C4F1}" srcOrd="2" destOrd="0" parTransId="{732DE8D4-77EA-40E3-B25E-94CC3BECEBC2}" sibTransId="{84DCB8DF-61D3-4FF8-86A9-6AB2FC602876}"/>
    <dgm:cxn modelId="{5C304EA4-CB27-4537-B05D-17D23EDC2546}" type="presOf" srcId="{D3A533EE-7C19-48C7-99B3-EBEBA19B0929}" destId="{586C1B5A-C1C2-480C-B62B-67C7E8B93499}" srcOrd="0" destOrd="0" presId="urn:microsoft.com/office/officeart/2005/8/layout/target3"/>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7DB1-734A-4DE2-B8E0-785C5A6CD948}">
      <dsp:nvSpPr>
        <dsp:cNvPr id="0" name=""/>
        <dsp:cNvSpPr/>
      </dsp:nvSpPr>
      <dsp:spPr>
        <a:xfrm>
          <a:off x="0" y="0"/>
          <a:ext cx="3300865" cy="3300865"/>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C1B5A-C1C2-480C-B62B-67C7E8B93499}">
      <dsp:nvSpPr>
        <dsp:cNvPr id="0" name=""/>
        <dsp:cNvSpPr/>
      </dsp:nvSpPr>
      <dsp:spPr>
        <a:xfrm>
          <a:off x="1650432" y="0"/>
          <a:ext cx="4075827" cy="330086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Document</a:t>
          </a:r>
        </a:p>
      </dsp:txBody>
      <dsp:txXfrm>
        <a:off x="1650432" y="0"/>
        <a:ext cx="4075827" cy="990261"/>
      </dsp:txXfrm>
    </dsp:sp>
    <dsp:sp modelId="{6B43E9DF-AC3B-42D2-B150-23874942EFAB}">
      <dsp:nvSpPr>
        <dsp:cNvPr id="0" name=""/>
        <dsp:cNvSpPr/>
      </dsp:nvSpPr>
      <dsp:spPr>
        <a:xfrm>
          <a:off x="577652" y="1149569"/>
          <a:ext cx="2145560" cy="2145560"/>
        </a:xfrm>
        <a:prstGeom prst="pie">
          <a:avLst>
            <a:gd name="adj1" fmla="val 5400000"/>
            <a:gd name="adj2" fmla="val 1620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F65DD-CFA3-4C41-9AE9-932E650181E3}">
      <dsp:nvSpPr>
        <dsp:cNvPr id="0" name=""/>
        <dsp:cNvSpPr/>
      </dsp:nvSpPr>
      <dsp:spPr>
        <a:xfrm>
          <a:off x="1650432" y="1149569"/>
          <a:ext cx="4075827" cy="214556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Page  +</a:t>
          </a:r>
        </a:p>
      </dsp:txBody>
      <dsp:txXfrm>
        <a:off x="1650432" y="1149569"/>
        <a:ext cx="4075827" cy="990258"/>
      </dsp:txXfrm>
    </dsp:sp>
    <dsp:sp modelId="{6EEA0726-B7EC-48CB-AE95-CFE500E555A8}">
      <dsp:nvSpPr>
        <dsp:cNvPr id="0" name=""/>
        <dsp:cNvSpPr/>
      </dsp:nvSpPr>
      <dsp:spPr>
        <a:xfrm>
          <a:off x="1155303" y="2305760"/>
          <a:ext cx="990258" cy="990258"/>
        </a:xfrm>
        <a:prstGeom prst="pie">
          <a:avLst>
            <a:gd name="adj1" fmla="val 5400000"/>
            <a:gd name="adj2" fmla="val 1620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C35D0-5FCF-47B8-9924-6B47B00F8993}">
      <dsp:nvSpPr>
        <dsp:cNvPr id="0" name=""/>
        <dsp:cNvSpPr/>
      </dsp:nvSpPr>
      <dsp:spPr>
        <a:xfrm>
          <a:off x="1650432" y="2305760"/>
          <a:ext cx="4075827" cy="990258"/>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err="1"/>
            <a:t>View</a:t>
          </a:r>
          <a:r>
            <a:rPr lang="fr-FR" sz="4500" kern="1200" dirty="0"/>
            <a:t> +</a:t>
          </a:r>
        </a:p>
      </dsp:txBody>
      <dsp:txXfrm>
        <a:off x="1650432" y="2305760"/>
        <a:ext cx="4075827" cy="9902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07/07/2025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a:t>
            </a:r>
            <a:r>
              <a:rPr lang="fr-FR" dirty="0" err="1"/>
              <a:t>react</a:t>
            </a:r>
            <a:r>
              <a:rPr lang="fr-FR"/>
              <a: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07/07/2025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07/07/2025</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07/07/2025</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07/07/2025</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07/07/2025</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07/07/2025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07/07/2025</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07/07/2025</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07/07/2025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07/07/2025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07/07/2025</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07/07/2025</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07/07/2025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07/07/2025</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07/07/2025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07/07/2025</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07/07/2025</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07/07/2025</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a16="http://schemas.microsoft.com/office/drawing/2014/main"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val="703715548"/>
                    </a:ext>
                  </a:extLst>
                </a:gridCol>
                <a:gridCol w="2585115">
                  <a:extLst>
                    <a:ext uri="{9D8B030D-6E8A-4147-A177-3AD203B41FA5}">
                      <a16:colId xmlns:a16="http://schemas.microsoft.com/office/drawing/2014/main" val="4130458884"/>
                    </a:ext>
                  </a:extLst>
                </a:gridCol>
                <a:gridCol w="2585115">
                  <a:extLst>
                    <a:ext uri="{9D8B030D-6E8A-4147-A177-3AD203B41FA5}">
                      <a16:colId xmlns:a16="http://schemas.microsoft.com/office/drawing/2014/main" val="2728530783"/>
                    </a:ext>
                  </a:extLst>
                </a:gridCol>
                <a:gridCol w="2585115">
                  <a:extLst>
                    <a:ext uri="{9D8B030D-6E8A-4147-A177-3AD203B41FA5}">
                      <a16:colId xmlns:a16="http://schemas.microsoft.com/office/drawing/2014/main"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val="352780509"/>
                    </a:ext>
                  </a:extLst>
                </a:gridCol>
                <a:gridCol w="2714920">
                  <a:extLst>
                    <a:ext uri="{9D8B030D-6E8A-4147-A177-3AD203B41FA5}">
                      <a16:colId xmlns:a16="http://schemas.microsoft.com/office/drawing/2014/main" val="192404025"/>
                    </a:ext>
                  </a:extLst>
                </a:gridCol>
                <a:gridCol w="2714920">
                  <a:extLst>
                    <a:ext uri="{9D8B030D-6E8A-4147-A177-3AD203B41FA5}">
                      <a16:colId xmlns:a16="http://schemas.microsoft.com/office/drawing/2014/main" val="949232244"/>
                    </a:ext>
                  </a:extLst>
                </a:gridCol>
                <a:gridCol w="2714920">
                  <a:extLst>
                    <a:ext uri="{9D8B030D-6E8A-4147-A177-3AD203B41FA5}">
                      <a16:colId xmlns:a16="http://schemas.microsoft.com/office/drawing/2014/main"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val="2141374276"/>
                    </a:ext>
                  </a:extLst>
                </a:gridCol>
                <a:gridCol w="2644219">
                  <a:extLst>
                    <a:ext uri="{9D8B030D-6E8A-4147-A177-3AD203B41FA5}">
                      <a16:colId xmlns:a16="http://schemas.microsoft.com/office/drawing/2014/main" val="4010495356"/>
                    </a:ext>
                  </a:extLst>
                </a:gridCol>
                <a:gridCol w="2644219">
                  <a:extLst>
                    <a:ext uri="{9D8B030D-6E8A-4147-A177-3AD203B41FA5}">
                      <a16:colId xmlns:a16="http://schemas.microsoft.com/office/drawing/2014/main" val="209258639"/>
                    </a:ext>
                  </a:extLst>
                </a:gridCol>
                <a:gridCol w="2644219">
                  <a:extLst>
                    <a:ext uri="{9D8B030D-6E8A-4147-A177-3AD203B41FA5}">
                      <a16:colId xmlns:a16="http://schemas.microsoft.com/office/drawing/2014/main"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a16="http://schemas.microsoft.com/office/drawing/2014/main"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val="4239016807"/>
                    </a:ext>
                  </a:extLst>
                </a:gridCol>
                <a:gridCol w="4097518">
                  <a:extLst>
                    <a:ext uri="{9D8B030D-6E8A-4147-A177-3AD203B41FA5}">
                      <a16:colId xmlns:a16="http://schemas.microsoft.com/office/drawing/2014/main" val="2220136820"/>
                    </a:ext>
                  </a:extLst>
                </a:gridCol>
                <a:gridCol w="2857500">
                  <a:extLst>
                    <a:ext uri="{9D8B030D-6E8A-4147-A177-3AD203B41FA5}">
                      <a16:colId xmlns:a16="http://schemas.microsoft.com/office/drawing/2014/main" val="1689085897"/>
                    </a:ext>
                  </a:extLst>
                </a:gridCol>
                <a:gridCol w="2857500">
                  <a:extLst>
                    <a:ext uri="{9D8B030D-6E8A-4147-A177-3AD203B41FA5}">
                      <a16:colId xmlns:a16="http://schemas.microsoft.com/office/drawing/2014/main"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a16="http://schemas.microsoft.com/office/drawing/2014/main" val="2369154652"/>
                    </a:ext>
                  </a:extLst>
                </a:gridCol>
                <a:gridCol w="4000500">
                  <a:extLst>
                    <a:ext uri="{9D8B030D-6E8A-4147-A177-3AD203B41FA5}">
                      <a16:colId xmlns:a16="http://schemas.microsoft.com/office/drawing/2014/main" val="1228194722"/>
                    </a:ext>
                  </a:extLst>
                </a:gridCol>
                <a:gridCol w="2660798">
                  <a:extLst>
                    <a:ext uri="{9D8B030D-6E8A-4147-A177-3AD203B41FA5}">
                      <a16:colId xmlns:a16="http://schemas.microsoft.com/office/drawing/2014/main" val="4281328938"/>
                    </a:ext>
                  </a:extLst>
                </a:gridCol>
                <a:gridCol w="2660798">
                  <a:extLst>
                    <a:ext uri="{9D8B030D-6E8A-4147-A177-3AD203B41FA5}">
                      <a16:colId xmlns:a16="http://schemas.microsoft.com/office/drawing/2014/main"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val="1803660175"/>
                    </a:ext>
                  </a:extLst>
                </a:gridCol>
                <a:gridCol w="4933507">
                  <a:extLst>
                    <a:ext uri="{9D8B030D-6E8A-4147-A177-3AD203B41FA5}">
                      <a16:colId xmlns:a16="http://schemas.microsoft.com/office/drawing/2014/main" val="1973792248"/>
                    </a:ext>
                  </a:extLst>
                </a:gridCol>
                <a:gridCol w="2424223">
                  <a:extLst>
                    <a:ext uri="{9D8B030D-6E8A-4147-A177-3AD203B41FA5}">
                      <a16:colId xmlns:a16="http://schemas.microsoft.com/office/drawing/2014/main" val="1016457110"/>
                    </a:ext>
                  </a:extLst>
                </a:gridCol>
                <a:gridCol w="2115880">
                  <a:extLst>
                    <a:ext uri="{9D8B030D-6E8A-4147-A177-3AD203B41FA5}">
                      <a16:colId xmlns:a16="http://schemas.microsoft.com/office/drawing/2014/main"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a16="http://schemas.microsoft.com/office/drawing/2014/main"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a16="http://schemas.microsoft.com/office/drawing/2014/main"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id="{A20D17D6-0828-49A7-966F-5D499B86F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val="1624622117"/>
                    </a:ext>
                  </a:extLst>
                </a:gridCol>
                <a:gridCol w="4562837">
                  <a:extLst>
                    <a:ext uri="{9D8B030D-6E8A-4147-A177-3AD203B41FA5}">
                      <a16:colId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602346068"/>
                  </a:ext>
                </a:extLst>
              </a:tr>
            </a:tbl>
          </a:graphicData>
        </a:graphic>
      </p:graphicFrame>
      <p:graphicFrame>
        <p:nvGraphicFramePr>
          <p:cNvPr id="7" name="Espace réservé du contenu 6">
            <a:extLst>
              <a:ext uri="{FF2B5EF4-FFF2-40B4-BE49-F238E27FC236}">
                <a16:creationId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val="1740670205"/>
                    </a:ext>
                  </a:extLst>
                </a:gridCol>
                <a:gridCol w="4648923">
                  <a:extLst>
                    <a:ext uri="{9D8B030D-6E8A-4147-A177-3AD203B41FA5}">
                      <a16:colId xmlns:a16="http://schemas.microsoft.com/office/drawing/2014/main" val="2675887052"/>
                    </a:ext>
                  </a:extLst>
                </a:gridCol>
              </a:tblGrid>
              <a:tr h="270332">
                <a:tc>
                  <a:txBody>
                    <a:bodyPr/>
                    <a:lstStyle/>
                    <a:p>
                      <a:pPr algn="r"/>
                      <a:r>
                        <a:rPr lang="fr-FR" sz="1600" dirty="0" err="1">
                          <a:effectLst/>
                        </a:rPr>
                        <a:t>scu</a:t>
                      </a:r>
                      <a:r>
                        <a:rPr lang="fr-FR" sz="1600" dirty="0">
                          <a:effectLst/>
                        </a:rPr>
                        <a:t>→</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dirty="0" err="1">
                          <a:effectLst/>
                        </a:rPr>
                        <a:t>react</a:t>
                      </a:r>
                      <a:r>
                        <a:rPr lang="fr-FR" sz="1600" dirty="0">
                          <a:effectLst/>
                        </a:rPr>
                        <a:t> </a:t>
                      </a:r>
                      <a:r>
                        <a:rPr lang="fr-FR" sz="1600" dirty="0" err="1">
                          <a:effectLst/>
                        </a:rPr>
                        <a:t>redux</a:t>
                      </a:r>
                      <a:r>
                        <a:rPr lang="fr-FR" sz="1600" dirty="0">
                          <a:effectLst/>
                        </a:rPr>
                        <a:t>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631833"/>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qui lui 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simples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id="{363662A0-B699-48ED-B669-2E13FF2088F2}"/>
              </a:ext>
            </a:extLst>
          </p:cNvPr>
          <p:cNvSpPr>
            <a:spLocks noGrp="1"/>
          </p:cNvSpPr>
          <p:nvPr>
            <p:ph sz="half" idx="2"/>
          </p:nvPr>
        </p:nvSpPr>
        <p:spPr/>
        <p:txBody>
          <a:bodyPr>
            <a:normAutofit fontScale="92500" lnSpcReduction="2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7E9443-FEDF-42EA-B3A5-721B200A5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br>
              <a:rPr lang="en-US" sz="1400" dirty="0">
                <a:solidFill>
                  <a:srgbClr val="000000"/>
                </a:solidFill>
                <a:latin typeface="Consolas" panose="020B0609020204030204" pitchFamily="49" charset="0"/>
              </a:rPr>
            </a:b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51362</TotalTime>
  <Words>15082</Words>
  <Application>Microsoft Office PowerPoint</Application>
  <PresentationFormat>Grand écran</PresentationFormat>
  <Paragraphs>2611</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MS Mincho</vt:lpstr>
      <vt:lpstr>Aharoni</vt:lpstr>
      <vt:lpstr>Arial</vt:lpstr>
      <vt:lpstr>Arial Unicode MS</vt:lpstr>
      <vt:lpstr>Calibri</vt:lpstr>
      <vt:lpstr>Consolas</vt:lpstr>
      <vt:lpstr>Courier New</vt:lpstr>
      <vt:lpstr>Georgia</vt:lpstr>
      <vt:lpstr>Inconsolata</vt:lpstr>
      <vt:lpstr>inherit</vt:lpstr>
      <vt:lpstr>Menlo</vt:lpstr>
      <vt:lpstr>Monaco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desorbaix alexandre</cp:lastModifiedBy>
  <cp:revision>208</cp:revision>
  <dcterms:created xsi:type="dcterms:W3CDTF">2020-01-05T23:24:51Z</dcterms:created>
  <dcterms:modified xsi:type="dcterms:W3CDTF">2025-07-08T09:06:47Z</dcterms:modified>
</cp:coreProperties>
</file>